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79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80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</p:sldIdLst>
  <p:sldSz cy="5143500" cx="9144000"/>
  <p:notesSz cx="6858000" cy="9144000"/>
  <p:embeddedFontLst>
    <p:embeddedFont>
      <p:font typeface="Margarine"/>
      <p:regular r:id="rId8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84" Type="http://schemas.openxmlformats.org/officeDocument/2006/relationships/slide" Target="slides/slide79.xml"/><Relationship Id="rId83" Type="http://schemas.openxmlformats.org/officeDocument/2006/relationships/slide" Target="slides/slide78.xml"/><Relationship Id="rId42" Type="http://schemas.openxmlformats.org/officeDocument/2006/relationships/slide" Target="slides/slide37.xml"/><Relationship Id="rId86" Type="http://schemas.openxmlformats.org/officeDocument/2006/relationships/slide" Target="slides/slide81.xml"/><Relationship Id="rId41" Type="http://schemas.openxmlformats.org/officeDocument/2006/relationships/slide" Target="slides/slide36.xml"/><Relationship Id="rId85" Type="http://schemas.openxmlformats.org/officeDocument/2006/relationships/slide" Target="slides/slide80.xml"/><Relationship Id="rId44" Type="http://schemas.openxmlformats.org/officeDocument/2006/relationships/slide" Target="slides/slide39.xml"/><Relationship Id="rId88" Type="http://schemas.openxmlformats.org/officeDocument/2006/relationships/font" Target="fonts/Margarine-regular.fntdata"/><Relationship Id="rId43" Type="http://schemas.openxmlformats.org/officeDocument/2006/relationships/slide" Target="slides/slide38.xml"/><Relationship Id="rId87" Type="http://schemas.openxmlformats.org/officeDocument/2006/relationships/slide" Target="slides/slide82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80" Type="http://schemas.openxmlformats.org/officeDocument/2006/relationships/slide" Target="slides/slide75.xml"/><Relationship Id="rId82" Type="http://schemas.openxmlformats.org/officeDocument/2006/relationships/slide" Target="slides/slide77.xml"/><Relationship Id="rId81" Type="http://schemas.openxmlformats.org/officeDocument/2006/relationships/slide" Target="slides/slide7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31" Type="http://schemas.openxmlformats.org/officeDocument/2006/relationships/slide" Target="slides/slide26.xml"/><Relationship Id="rId75" Type="http://schemas.openxmlformats.org/officeDocument/2006/relationships/slide" Target="slides/slide70.xml"/><Relationship Id="rId30" Type="http://schemas.openxmlformats.org/officeDocument/2006/relationships/slide" Target="slides/slide25.xml"/><Relationship Id="rId74" Type="http://schemas.openxmlformats.org/officeDocument/2006/relationships/slide" Target="slides/slide69.xml"/><Relationship Id="rId33" Type="http://schemas.openxmlformats.org/officeDocument/2006/relationships/slide" Target="slides/slide28.xml"/><Relationship Id="rId77" Type="http://schemas.openxmlformats.org/officeDocument/2006/relationships/slide" Target="slides/slide72.xml"/><Relationship Id="rId32" Type="http://schemas.openxmlformats.org/officeDocument/2006/relationships/slide" Target="slides/slide27.xml"/><Relationship Id="rId76" Type="http://schemas.openxmlformats.org/officeDocument/2006/relationships/slide" Target="slides/slide71.xml"/><Relationship Id="rId35" Type="http://schemas.openxmlformats.org/officeDocument/2006/relationships/slide" Target="slides/slide30.xml"/><Relationship Id="rId79" Type="http://schemas.openxmlformats.org/officeDocument/2006/relationships/slide" Target="slides/slide74.xml"/><Relationship Id="rId34" Type="http://schemas.openxmlformats.org/officeDocument/2006/relationships/slide" Target="slides/slide29.xml"/><Relationship Id="rId78" Type="http://schemas.openxmlformats.org/officeDocument/2006/relationships/slide" Target="slides/slide73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slide" Target="slides/slide6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0684fa6872_1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0684fa6872_1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12-9-21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0684fa6872_1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0684fa6872_1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12-8-21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0684fa6872_1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0684fa6872_1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12-3-21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0684fa6872_1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0684fa6872_1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12-2-21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0684fa6872_1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0684fa6872_1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12-1-21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0684fa6872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0684fa6872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0684fa6872_1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0684fa6872_1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11-30-21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0684fa6872_1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0684fa6872_1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11-29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0684fa6872_1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0684fa6872_1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11-19-21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0684fa6872_1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0684fa6872_1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11-18-21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0684fa6872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0684fa6872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1-5-22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0684fa6872_1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0684fa6872_1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11-17-21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0684fa6872_1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0684fa6872_1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11-16-21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0a6f85f7bb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0a6f85f7bb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11-15-21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0684fa6872_1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0684fa6872_1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11-12-21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0684fa6872_1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0684fa6872_1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11-10-21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0684fa6872_1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0684fa6872_1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11-9-21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0684fa6872_1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0684fa6872_1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11-8-21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0684fa6872_1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0684fa6872_1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11-5-21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0684fa6872_1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0684fa6872_1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11-4-21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0684fa6872_1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0684fa6872_1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11-3-21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0a6f85f7bb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0a6f85f7bb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0a6f85f7bb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0a6f85f7bb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11-2-21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0a6f85f7bb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0a6f85f7bb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0a6f85f7bb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10a6f85f7bb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10-30-21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0a6f85f7bb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10a6f85f7bb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10-29-21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0684fa6872_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0684fa6872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10-28-21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0684fa6872_1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10684fa6872_1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10-27-21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0684fa6872_1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10684fa6872_1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10-26-21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0684fa6872_1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10684fa6872_1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10-25-21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0684fa6872_1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10684fa6872_1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10-20-21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0684fa6872_1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10684fa6872_1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10-19-21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0684fa6872_1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0684fa6872_1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12-17-21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0684fa6872_1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10684fa6872_1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10-18-21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0684fa6872_1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0684fa6872_1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10-15-21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0684fa6872_1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10684fa6872_1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10-15-21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0684fa6872_1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10684fa6872_1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10-14-21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0684fa6872_1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10684fa6872_1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10-13-21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0684fa6872_1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10684fa6872_1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10-13-21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0684fa6872_1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10684fa6872_1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10-12-21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0684fa6872_1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10684fa6872_1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10-11-21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0684fa6872_1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10684fa6872_1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0684fa6872_1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10684fa6872_1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10-8-21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0684fa6872_1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0684fa6872_1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12-16-21</a:t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0684fa6872_1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10684fa6872_1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10-7-21</a:t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0684fa6872_1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10684fa6872_1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10-6-21</a:t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0684fa6872_1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10684fa6872_1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10-5-21</a:t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0684fa6872_1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10684fa6872_1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10-4-21</a:t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0684fa6872_1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10684fa6872_1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10-1-21</a:t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0684fa6872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10684fa6872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0684fa6872_1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10684fa6872_1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9-31-21</a:t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10684fa6872_1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10684fa6872_1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9-30-21</a:t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10684fa6872_1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10684fa6872_1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9-29-21</a:t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10684fa6872_1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10684fa6872_1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9-28-21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0684fa6872_1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0684fa6872_1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12-15-21</a:t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f0f52c96c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f0f52c96c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9*24*21</a:t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f0f52c96c6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f0f52c96c6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9-23-21</a:t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f0f52c96c6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f0f52c96c6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9-22-21</a:t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f0f52c96c6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f0f52c96c6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9/21/21  BEST ONE YET!!!</a:t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f0f52c96c6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f0f52c96c6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9/20/21</a:t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ecc253008e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ecc253008e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f0f52c96c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f0f52c96c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9/17/21</a:t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f0f52c96c6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f0f52c96c6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9/16/21</a:t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f0f52c96c6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f0f52c96c6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9/15/21</a:t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f0f52c96c6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f0f52c96c6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9/13/21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0684fa6872_1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0684fa6872_1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12-14-21</a:t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f0f52c96c6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f0f52c96c6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ecc253008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ecc253008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9/10/21</a:t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ecc253008e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ecc253008e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9/9/21</a:t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ecc253008e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ecc253008e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9/8/21</a:t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ecc253008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ecc253008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9/7/21</a:t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f0f52c96c6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f0f52c96c6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ee3a0110ff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ee3a0110ff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9/3/21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good morning of any kind, just jumped right into morning announcements. Good job slowing down with the pledge signers!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D- better job looking up (you did twice during your first announcement, 0 during the responsibility read) as you read, let’s shoot for doubling that per announcement this week!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A- still rocking while you read. I think your body knows you shouldn’t hold that big personality that you have back. More </a:t>
            </a:r>
            <a:r>
              <a:rPr lang="en"/>
              <a:t>ad libbing</a:t>
            </a:r>
            <a:r>
              <a:rPr lang="en"/>
              <a:t> the message, less reading, ok?  Also, since you participated in the Chorus Preview, you could have added more about what was going to be sung...or bragging on your class/group...anything to make it less scripted. Great job with the quote slide!!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Olivia, great job with transitions with the ipad AND captions!! We will catch that sound thing faster next time! :)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Hannah-Mae, slide transitions are looking good, </a:t>
            </a:r>
            <a:r>
              <a:rPr lang="en"/>
              <a:t>girl</a:t>
            </a:r>
            <a:r>
              <a:rPr lang="en"/>
              <a:t>!!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ee3a0110f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ee3a0110f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9/1/21</a:t>
            </a: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10684fa6872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10684fa6872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ea53412f66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ea53412f66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8/31/21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0684fa6872_1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0684fa6872_1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12-13-21</a:t>
            </a: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ea53412f6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ea53412f6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8/30/21</a:t>
            </a: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ecc253008e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ecc253008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10684fa6872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10684fa6872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0684fa6872_1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0684fa6872_1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12-10-21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93C47D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drive.google.com/file/d/1Ba5d0TzRXA-SyN3Vb2i2n86MAIRtIsUB/view" TargetMode="External"/><Relationship Id="rId4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drive.google.com/file/d/1ATFndaaMkqMFwP-dp5oKIedfBr9esZ1E/view" TargetMode="External"/><Relationship Id="rId4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drive.google.com/file/d/17CZ_l5lUf-ILv1fn2lnMAeftraiWA2a9/view" TargetMode="External"/><Relationship Id="rId4" Type="http://schemas.openxmlformats.org/officeDocument/2006/relationships/image" Target="../media/image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drive.google.com/file/d/17Mp2I51VLycf9jIMxDfS5fnTSo_6iPvO/view" TargetMode="External"/><Relationship Id="rId4" Type="http://schemas.openxmlformats.org/officeDocument/2006/relationships/image" Target="../media/image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drive.google.com/file/d/1_yLVxD8YP9kAN1e8p0ANX-stxsuEM4dR/view" TargetMode="External"/><Relationship Id="rId4" Type="http://schemas.openxmlformats.org/officeDocument/2006/relationships/image" Target="../media/image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drive.google.com/file/d/1Ufe3Cycl0xkoy2ntuz0rLACE7Q9pBQ-R/view" TargetMode="External"/><Relationship Id="rId4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drive.google.com/file/d/1HH4JtAbCnyBT1WryoJGOYYyXsNbHHI_P/view" TargetMode="External"/><Relationship Id="rId4" Type="http://schemas.openxmlformats.org/officeDocument/2006/relationships/image" Target="../media/image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drive.google.com/file/d/1S5WPlN2gQyBfgWDic92WbjhBVZXI2FHc/view" TargetMode="External"/><Relationship Id="rId4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drive.google.com/file/d/1xEUZHsqM21O09HCcDoOpwPUmDkP5W1bR/view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drive.google.com/file/d/1BbUN3OsqYTLUsET2ZlH94G-jH__hb30w/view" TargetMode="External"/><Relationship Id="rId4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drive.google.com/file/d/1x2tYR5lq70VGoJxWZx087SJM4BUNCWUu/view" TargetMode="External"/><Relationship Id="rId4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drive.google.com/file/d/1bKAtsUThqI0D1F1sXZ11jYR-8LHt4Gu-/view" TargetMode="External"/><Relationship Id="rId4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://drive.google.com/file/d/1M89nZJEnRT3O-325NYEq1c423Olsumxv/view" TargetMode="External"/><Relationship Id="rId4" Type="http://schemas.openxmlformats.org/officeDocument/2006/relationships/image" Target="../media/image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drive.google.com/file/d/1AxfJvname0mhtaJGXxAjqs0b_7QnAwpR/view" TargetMode="External"/><Relationship Id="rId4" Type="http://schemas.openxmlformats.org/officeDocument/2006/relationships/image" Target="../media/image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drive.google.com/file/d/1jFuOVyJi1h6VkHuAbF9qw0pLpObP77nG/view" TargetMode="External"/><Relationship Id="rId4" Type="http://schemas.openxmlformats.org/officeDocument/2006/relationships/image" Target="../media/image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://drive.google.com/file/d/1E_hqDGw1e-bZjdyeIgfHbnfc5xkaNupX/view" TargetMode="External"/><Relationship Id="rId4" Type="http://schemas.openxmlformats.org/officeDocument/2006/relationships/image" Target="../media/image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://drive.google.com/file/d/1pTnOuoOEZOMyjomRcpDNEBZm4y02XWLB/view" TargetMode="External"/><Relationship Id="rId4" Type="http://schemas.openxmlformats.org/officeDocument/2006/relationships/image" Target="../media/image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://drive.google.com/file/d/1t4WxkjgoLCNL42R5asvch5J5Hb57a-Fn/view" TargetMode="External"/><Relationship Id="rId4" Type="http://schemas.openxmlformats.org/officeDocument/2006/relationships/image" Target="../media/image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://drive.google.com/file/d/1j2CyA81mZ2FAW-6TX8ZZepcRkvXrYhqE/view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://drive.google.com/file/d/1ZQ50mwO5cbV9kEXbLQ_EepL0ZkkEYw4Q/view" TargetMode="External"/><Relationship Id="rId4" Type="http://schemas.openxmlformats.org/officeDocument/2006/relationships/image" Target="../media/image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://drive.google.com/file/d/1ULKreKIJv78AQdBL8Rc-KqiFgRFAItUr/view" TargetMode="External"/><Relationship Id="rId4" Type="http://schemas.openxmlformats.org/officeDocument/2006/relationships/image" Target="../media/image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://drive.google.com/file/d/1PUYonrgZdjxvRTitGLy_cc8rGL6RBAW0/view" TargetMode="External"/><Relationship Id="rId4" Type="http://schemas.openxmlformats.org/officeDocument/2006/relationships/image" Target="../media/image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hyperlink" Target="http://drive.google.com/file/d/15wwP8-OUr6LVCfUbraE-PyX-d0bf4GWv/view" TargetMode="External"/><Relationship Id="rId4" Type="http://schemas.openxmlformats.org/officeDocument/2006/relationships/image" Target="../media/image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://drive.google.com/file/d/1AN-wNvA1EK9WrpQzkkg4rpQzijCrDr6F/view" TargetMode="External"/><Relationship Id="rId4" Type="http://schemas.openxmlformats.org/officeDocument/2006/relationships/image" Target="../media/image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://drive.google.com/file/d/1_ts2dDqFIBxO8mJ7VIwqAOH1wuGNXTtl/view" TargetMode="External"/><Relationship Id="rId4" Type="http://schemas.openxmlformats.org/officeDocument/2006/relationships/image" Target="../media/image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hyperlink" Target="http://drive.google.com/file/d/1uhR2m9SrgfeC0fVddmqIu1_gYSBpo3y7/view" TargetMode="External"/><Relationship Id="rId4" Type="http://schemas.openxmlformats.org/officeDocument/2006/relationships/image" Target="../media/image1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://drive.google.com/file/d/1pd9VucQBaHMs6oJUrOSDxwkQP3OtLYaF/view" TargetMode="External"/><Relationship Id="rId4" Type="http://schemas.openxmlformats.org/officeDocument/2006/relationships/image" Target="../media/image1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://drive.google.com/file/d/1XPUTsFJZGYkVXvz-VvOHkq8Mz3ywzmA5/view" TargetMode="External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drive.google.com/file/d/138K1H4tHixiY2Jw00gCnJ7vLulSTloK4/view" TargetMode="External"/><Relationship Id="rId4" Type="http://schemas.openxmlformats.org/officeDocument/2006/relationships/image" Target="../media/image1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://drive.google.com/file/d/13Rin9EGEy22jbLazeC-iqwwf2SGjvHbt/view" TargetMode="External"/><Relationship Id="rId4" Type="http://schemas.openxmlformats.org/officeDocument/2006/relationships/image" Target="../media/image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hyperlink" Target="http://drive.google.com/file/d/1-cu7T985mbkIBgo8qNbU7rQoWATMR7-u/view" TargetMode="External"/><Relationship Id="rId4" Type="http://schemas.openxmlformats.org/officeDocument/2006/relationships/image" Target="../media/image1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hyperlink" Target="http://drive.google.com/file/d/1j2v4fNX7O474h-pEidyY_dHjV2N6ACBP/view" TargetMode="External"/><Relationship Id="rId4" Type="http://schemas.openxmlformats.org/officeDocument/2006/relationships/image" Target="../media/image1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hyperlink" Target="http://drive.google.com/file/d/1tUCFQC7A0dt8y4xXgWYEEAoSzdR0DO9e/view" TargetMode="External"/><Relationship Id="rId4" Type="http://schemas.openxmlformats.org/officeDocument/2006/relationships/image" Target="../media/image1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hyperlink" Target="http://drive.google.com/file/d/1j5KIQ5rmZ-n5WefJ6-8g-V0Ybg1lrzz2/view" TargetMode="External"/><Relationship Id="rId4" Type="http://schemas.openxmlformats.org/officeDocument/2006/relationships/image" Target="../media/image1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hyperlink" Target="http://drive.google.com/file/d/1D426fboUp_TXbI8BcKjVZnz5B7v10iHm/view" TargetMode="External"/><Relationship Id="rId4" Type="http://schemas.openxmlformats.org/officeDocument/2006/relationships/image" Target="../media/image1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hyperlink" Target="http://drive.google.com/file/d/1Ecsip-bitIbpzFVU2LNcyCy2594z4lY1/view" TargetMode="External"/><Relationship Id="rId4" Type="http://schemas.openxmlformats.org/officeDocument/2006/relationships/image" Target="../media/image1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hyperlink" Target="http://drive.google.com/file/d/1GdBePEyaUk9fXWm8N4_xFzklQlQToilK/view" TargetMode="External"/><Relationship Id="rId4" Type="http://schemas.openxmlformats.org/officeDocument/2006/relationships/image" Target="../media/image1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hyperlink" Target="http://drive.google.com/file/d/1WX4o0rFaw4fdZvutK1XcvWMfh0s639oL/view" TargetMode="External"/><Relationship Id="rId4" Type="http://schemas.openxmlformats.org/officeDocument/2006/relationships/image" Target="../media/image1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hyperlink" Target="http://drive.google.com/file/d/1TV1j61vfvqVCjTORnnkP_qFBQf5i8CrO/view" TargetMode="External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drive.google.com/file/d/1fkMZb9bqJqNBDRfp97IkviXiEHojCJVg/view" TargetMode="External"/><Relationship Id="rId4" Type="http://schemas.openxmlformats.org/officeDocument/2006/relationships/image" Target="../media/image1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hyperlink" Target="http://drive.google.com/file/d/1eU_xXsENkD7R0UTczDYMrPQvvBGL-lla/view" TargetMode="External"/><Relationship Id="rId4" Type="http://schemas.openxmlformats.org/officeDocument/2006/relationships/image" Target="../media/image1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Relationship Id="rId3" Type="http://schemas.openxmlformats.org/officeDocument/2006/relationships/hyperlink" Target="http://drive.google.com/file/d/1EgHfI1pthe3RJZMSdMIea_KiiXrKVmaZ/view" TargetMode="External"/><Relationship Id="rId4" Type="http://schemas.openxmlformats.org/officeDocument/2006/relationships/image" Target="../media/image1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Relationship Id="rId3" Type="http://schemas.openxmlformats.org/officeDocument/2006/relationships/hyperlink" Target="http://drive.google.com/file/d/1MtHj4SnI3m9uf-8a3ftmHXvRQftTPaqL/view" TargetMode="External"/><Relationship Id="rId4" Type="http://schemas.openxmlformats.org/officeDocument/2006/relationships/image" Target="../media/image1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Relationship Id="rId3" Type="http://schemas.openxmlformats.org/officeDocument/2006/relationships/hyperlink" Target="http://drive.google.com/file/d/12YZ6bGpQXc8VHD2K6AWlGDltklQ1VO8s/view" TargetMode="External"/><Relationship Id="rId4" Type="http://schemas.openxmlformats.org/officeDocument/2006/relationships/image" Target="../media/image1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Relationship Id="rId3" Type="http://schemas.openxmlformats.org/officeDocument/2006/relationships/hyperlink" Target="http://drive.google.com/file/d/1pUKFACFT9uQWZeyFlF9CRsKuePsqQy5k/view" TargetMode="External"/><Relationship Id="rId4" Type="http://schemas.openxmlformats.org/officeDocument/2006/relationships/image" Target="../media/image1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Relationship Id="rId3" Type="http://schemas.openxmlformats.org/officeDocument/2006/relationships/hyperlink" Target="http://drive.google.com/file/d/1X3QBhnY24tia1MSLWlCs5HA2roEsa7VN/view" TargetMode="External"/><Relationship Id="rId4" Type="http://schemas.openxmlformats.org/officeDocument/2006/relationships/image" Target="../media/image1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Relationship Id="rId3" Type="http://schemas.openxmlformats.org/officeDocument/2006/relationships/hyperlink" Target="http://drive.google.com/file/d/1Scbi7NWHm-HpCnHPVCc4qnTlfFlxJig2/view" TargetMode="External"/><Relationship Id="rId4" Type="http://schemas.openxmlformats.org/officeDocument/2006/relationships/image" Target="../media/image14.jp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Relationship Id="rId3" Type="http://schemas.openxmlformats.org/officeDocument/2006/relationships/hyperlink" Target="http://drive.google.com/file/d/1YLEH3zM2hSmp8UASiuCZwg1sCdY4ksuw/view" TargetMode="External"/><Relationship Id="rId4" Type="http://schemas.openxmlformats.org/officeDocument/2006/relationships/image" Target="../media/image9.jp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Relationship Id="rId3" Type="http://schemas.openxmlformats.org/officeDocument/2006/relationships/hyperlink" Target="http://drive.google.com/file/d/1CehO8qfpj_pgrQlHCFavD8B8QC-DzbL6/view" TargetMode="External"/><Relationship Id="rId4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drive.google.com/file/d/1IDlbCUJt_FOdfaXyWeDYPguoS4Nc7t2c/view" TargetMode="External"/><Relationship Id="rId4" Type="http://schemas.openxmlformats.org/officeDocument/2006/relationships/image" Target="../media/image1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Relationship Id="rId3" Type="http://schemas.openxmlformats.org/officeDocument/2006/relationships/hyperlink" Target="http://drive.google.com/file/d/1SoCNXUPmo9jrSYrGpQq61p5mwr1hQWM1/view" TargetMode="External"/><Relationship Id="rId4" Type="http://schemas.openxmlformats.org/officeDocument/2006/relationships/image" Target="../media/image10.jp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1.xml"/><Relationship Id="rId3" Type="http://schemas.openxmlformats.org/officeDocument/2006/relationships/hyperlink" Target="http://drive.google.com/file/d/12FzgjgForpacT0WyxStrRBp5Y6MYE9qp/view" TargetMode="External"/><Relationship Id="rId4" Type="http://schemas.openxmlformats.org/officeDocument/2006/relationships/image" Target="../media/image1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2.xml"/><Relationship Id="rId3" Type="http://schemas.openxmlformats.org/officeDocument/2006/relationships/hyperlink" Target="http://drive.google.com/file/d/1f2I9WXtORMermFNV7vRGz4QKQ-OhTAmA/view" TargetMode="External"/><Relationship Id="rId4" Type="http://schemas.openxmlformats.org/officeDocument/2006/relationships/image" Target="../media/image1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3.xml"/><Relationship Id="rId3" Type="http://schemas.openxmlformats.org/officeDocument/2006/relationships/hyperlink" Target="http://drive.google.com/file/d/1TsqcheXbpfUcvychvOSC5z92dQjsxxxh/view" TargetMode="External"/><Relationship Id="rId4" Type="http://schemas.openxmlformats.org/officeDocument/2006/relationships/image" Target="../media/image6.jp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4.xml"/><Relationship Id="rId3" Type="http://schemas.openxmlformats.org/officeDocument/2006/relationships/hyperlink" Target="http://drive.google.com/file/d/1gHmfDdNAbVs46Wawd6Wb1vHAcYy1g5bN/view" TargetMode="External"/><Relationship Id="rId4" Type="http://schemas.openxmlformats.org/officeDocument/2006/relationships/image" Target="../media/image7.jp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6.xml"/><Relationship Id="rId3" Type="http://schemas.openxmlformats.org/officeDocument/2006/relationships/hyperlink" Target="http://drive.google.com/file/d/1y1u-La7jqrkpazWqlgmQf-dK7KQCNpyJ/view" TargetMode="External"/><Relationship Id="rId4" Type="http://schemas.openxmlformats.org/officeDocument/2006/relationships/image" Target="../media/image1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7.xml"/><Relationship Id="rId3" Type="http://schemas.openxmlformats.org/officeDocument/2006/relationships/hyperlink" Target="http://drive.google.com/file/d/1C1fmZ-H6Dk4GmR7F7G-kesgrL8SqtV5y/view" TargetMode="External"/><Relationship Id="rId4" Type="http://schemas.openxmlformats.org/officeDocument/2006/relationships/image" Target="../media/image1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8.xml"/><Relationship Id="rId3" Type="http://schemas.openxmlformats.org/officeDocument/2006/relationships/hyperlink" Target="http://drive.google.com/file/d/1d7z59yJttJztvNQGFNkiclVU8GquV7gF/view" TargetMode="External"/><Relationship Id="rId4" Type="http://schemas.openxmlformats.org/officeDocument/2006/relationships/image" Target="../media/image1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9.xml"/><Relationship Id="rId3" Type="http://schemas.openxmlformats.org/officeDocument/2006/relationships/hyperlink" Target="http://drive.google.com/file/d/161yfWsqTA0bl5JxND8COb2OIkORd38iu/view" TargetMode="External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drive.google.com/file/d/1BZAeYnFuru2csXn7v2YrPXkQcl_DwunU/view" TargetMode="External"/><Relationship Id="rId4" Type="http://schemas.openxmlformats.org/officeDocument/2006/relationships/image" Target="../media/image1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1.xml"/><Relationship Id="rId3" Type="http://schemas.openxmlformats.org/officeDocument/2006/relationships/hyperlink" Target="http://drive.google.com/file/d/1qrgWbCo4HqYzuQeAH91SqFROUIHFSQ9E/view" TargetMode="External"/><Relationship Id="rId4" Type="http://schemas.openxmlformats.org/officeDocument/2006/relationships/image" Target="../media/image1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2.xml"/><Relationship Id="rId3" Type="http://schemas.openxmlformats.org/officeDocument/2006/relationships/hyperlink" Target="http://drive.google.com/file/d/1TsqcheXbpfUcvychvOSC5z92dQjsxxxh/view" TargetMode="External"/><Relationship Id="rId4" Type="http://schemas.openxmlformats.org/officeDocument/2006/relationships/image" Target="../media/image1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3.xml"/><Relationship Id="rId3" Type="http://schemas.openxmlformats.org/officeDocument/2006/relationships/hyperlink" Target="http://drive.google.com/file/d/1Pznsh_fdtbs1o4M8r5Z1xWs7BOaWr10B/view" TargetMode="External"/><Relationship Id="rId4" Type="http://schemas.openxmlformats.org/officeDocument/2006/relationships/image" Target="../media/image1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4.xml"/><Relationship Id="rId3" Type="http://schemas.openxmlformats.org/officeDocument/2006/relationships/hyperlink" Target="http://drive.google.com/file/d/1dt4kVJj_-coUhdWcyQU069xhbHok7x0i/view" TargetMode="External"/><Relationship Id="rId4" Type="http://schemas.openxmlformats.org/officeDocument/2006/relationships/image" Target="../media/image1.pn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6.xml"/><Relationship Id="rId3" Type="http://schemas.openxmlformats.org/officeDocument/2006/relationships/hyperlink" Target="http://drive.google.com/file/d/1yC-OYX_DJ3AwKUSN6aM3yt6RJOOWdXOT/view" TargetMode="External"/><Relationship Id="rId4" Type="http://schemas.openxmlformats.org/officeDocument/2006/relationships/image" Target="../media/image1.pn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7.xml"/><Relationship Id="rId3" Type="http://schemas.openxmlformats.org/officeDocument/2006/relationships/hyperlink" Target="http://drive.google.com/file/d/1ItAqqDuP02AwJ6H9ffhsX3DARnBCqvEC/view" TargetMode="External"/><Relationship Id="rId4" Type="http://schemas.openxmlformats.org/officeDocument/2006/relationships/image" Target="../media/image8.jp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9.xml"/><Relationship Id="rId3" Type="http://schemas.openxmlformats.org/officeDocument/2006/relationships/hyperlink" Target="http://drive.google.com/file/d/1W8kgsdior5ljKCe86wg0lQ-BIVTTQbnQ/view" TargetMode="External"/><Relationship Id="rId4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drive.google.com/file/d/1UVaGwEabZQqOD_VJNt5M2ksJY7we7Ios/view" TargetMode="External"/><Relationship Id="rId4" Type="http://schemas.openxmlformats.org/officeDocument/2006/relationships/image" Target="../media/image1.png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0.xml"/><Relationship Id="rId3" Type="http://schemas.openxmlformats.org/officeDocument/2006/relationships/hyperlink" Target="http://drive.google.com/file/d/1uSBuFRsrODRPE8GB5Lt8gsAk1gsv0Yaj/view" TargetMode="External"/><Relationship Id="rId4" Type="http://schemas.openxmlformats.org/officeDocument/2006/relationships/image" Target="../media/image13.jp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2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drive.google.com/file/d/1rF8LlCNIN28rVbhFBwUrezCNuW2O1JiQ/view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09877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2" title="12-9-21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3" title="12-8-21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4" title="12-3-2021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8809274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5" title="12-2-2021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8793501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6" title="12-1-2021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8793501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</a:t>
            </a:r>
            <a:r>
              <a:rPr lang="en"/>
              <a:t>ember</a:t>
            </a:r>
            <a:endParaRPr/>
          </a:p>
        </p:txBody>
      </p:sp>
      <p:sp>
        <p:nvSpPr>
          <p:cNvPr id="125" name="Google Shape;125;p2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2021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8" title="11-30-21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9" title="11+29+21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8602134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30" title="11-19-21 (1)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31" title="11-18-21 (1)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32" title="11-17-21 (1)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33" title="11-16-21 (1)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34" title="11-15-21 (2)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35" title="11-12-21 (1)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36" title="11-10-21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37" title="11-9-21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38" title="11-8-21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9" title="11-5-21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40" title="11-4-21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41" title="11-3-21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January</a:t>
            </a:r>
            <a:endParaRPr/>
          </a:p>
        </p:txBody>
      </p:sp>
      <p:sp>
        <p:nvSpPr>
          <p:cNvPr id="64" name="Google Shape;64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2022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42" title="11-2-21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November</a:t>
            </a:r>
            <a:endParaRPr/>
          </a:p>
        </p:txBody>
      </p:sp>
      <p:sp>
        <p:nvSpPr>
          <p:cNvPr id="206" name="Google Shape;206;p4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2021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44" title="10-31-21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45" title="10-29-21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46" title="10-28-21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47" title="10-27-21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48" title="10-26-21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49" title="10-25-21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50" title="10-20-21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51" title="10-19-21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 title="WFAL (18)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52" title="10-18-21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53" title="10-15-21 (1)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54" title="10-15-21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55" title="10-14-21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56" title="10-13-21 (1)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57" title="10-13-21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58" title="10-12-21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59" title="10-11-21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60" title="Test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61" title="10-8-21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 title="WFAL (17)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62" title="10-7-21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63" title="10-6-21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64" title="10-5-21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65" title="10-4-21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66" title="10-1-21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0721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October</a:t>
            </a:r>
            <a:endParaRPr/>
          </a:p>
        </p:txBody>
      </p:sp>
      <p:sp>
        <p:nvSpPr>
          <p:cNvPr id="327" name="Google Shape;327;p6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2021</a:t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68" title="9-30-21 (3)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69" title="9-30-21 (1)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70" title="9-29-21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71" title="9-28-21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 title="WFAL (16)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72" title="9-24-21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p73" title="9-23-21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74" title="9-22-21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75" title="9-9-21 (1).mp4.crdownload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p76" title="9-20-21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428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77"/>
          <p:cNvSpPr txBox="1"/>
          <p:nvPr/>
        </p:nvSpPr>
        <p:spPr>
          <a:xfrm>
            <a:off x="1329500" y="1482550"/>
            <a:ext cx="60354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>
                <a:latin typeface="Margarine"/>
                <a:ea typeface="Margarine"/>
                <a:cs typeface="Margarine"/>
                <a:sym typeface="Margarine"/>
              </a:rPr>
              <a:t>WeeK #4</a:t>
            </a:r>
            <a:endParaRPr sz="7500">
              <a:latin typeface="Margarine"/>
              <a:ea typeface="Margarine"/>
              <a:cs typeface="Margarine"/>
              <a:sym typeface="Margarine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p78" title="9-17-21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3250"/>
            <a:ext cx="9144000" cy="509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79" title="9-16-21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80" title="9-15-21.mp4.crdownload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81" title="9-13-21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 title="WFAL (14)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82"/>
          <p:cNvSpPr txBox="1"/>
          <p:nvPr/>
        </p:nvSpPr>
        <p:spPr>
          <a:xfrm>
            <a:off x="1329500" y="1482550"/>
            <a:ext cx="60354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>
                <a:latin typeface="Margarine"/>
                <a:ea typeface="Margarine"/>
                <a:cs typeface="Margarine"/>
                <a:sym typeface="Margarine"/>
              </a:rPr>
              <a:t>WeeK #3</a:t>
            </a:r>
            <a:endParaRPr sz="7500">
              <a:latin typeface="Margarine"/>
              <a:ea typeface="Margarine"/>
              <a:cs typeface="Margarine"/>
              <a:sym typeface="Margarine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83" title="9-10-21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Google Shape;412;p84" title="9-9-21 (1).mp4.crdownload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Google Shape;417;p85" title="9-8-21 (1)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Google Shape;422;p86" title="9-7-21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87"/>
          <p:cNvSpPr txBox="1"/>
          <p:nvPr/>
        </p:nvSpPr>
        <p:spPr>
          <a:xfrm>
            <a:off x="1329500" y="1482550"/>
            <a:ext cx="60354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>
                <a:latin typeface="Margarine"/>
                <a:ea typeface="Margarine"/>
                <a:cs typeface="Margarine"/>
                <a:sym typeface="Margarine"/>
              </a:rPr>
              <a:t>WeeK #2</a:t>
            </a:r>
            <a:endParaRPr sz="7500">
              <a:latin typeface="Margarine"/>
              <a:ea typeface="Margarine"/>
              <a:cs typeface="Margarine"/>
              <a:sym typeface="Margarine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Google Shape;432;p88" title="9-3-21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8813100" cy="483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89" title="9/1/21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8602134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9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September</a:t>
            </a:r>
            <a:endParaRPr/>
          </a:p>
        </p:txBody>
      </p:sp>
      <p:sp>
        <p:nvSpPr>
          <p:cNvPr id="443" name="Google Shape;443;p9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2021</a:t>
            </a:r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Google Shape;448;p91" title="8-31-2021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8782525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 title="12-13-21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Google Shape;453;p92" title="8-30-2021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8824326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93"/>
          <p:cNvSpPr txBox="1"/>
          <p:nvPr/>
        </p:nvSpPr>
        <p:spPr>
          <a:xfrm>
            <a:off x="1329500" y="1482550"/>
            <a:ext cx="60354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>
                <a:latin typeface="Margarine"/>
                <a:ea typeface="Margarine"/>
                <a:cs typeface="Margarine"/>
                <a:sym typeface="Margarine"/>
              </a:rPr>
              <a:t>WeeK #1</a:t>
            </a:r>
            <a:endParaRPr sz="7500">
              <a:latin typeface="Margarine"/>
              <a:ea typeface="Margarine"/>
              <a:cs typeface="Margarine"/>
              <a:sym typeface="Margarine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9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August</a:t>
            </a:r>
            <a:endParaRPr/>
          </a:p>
        </p:txBody>
      </p:sp>
      <p:sp>
        <p:nvSpPr>
          <p:cNvPr id="464" name="Google Shape;464;p9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2021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1" title="12-10-21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